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39700E-B9D8-4B50-9D49-E8A92B4D72F4}" type="datetimeFigureOut">
              <a:rPr lang="en-US" smtClean="0"/>
              <a:t>21/10/2022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26677-F58A-41AD-823B-29E7AF1499FD}" type="slidenum">
              <a:rPr lang="en-US" smtClean="0"/>
              <a:t>‹#›</a:t>
            </a:fld>
            <a:endParaRPr lang="en-US"/>
          </a:p>
        </p:txBody>
      </p:sp>
    </p:spTree>
    <p:extLst>
      <p:ext uri="{BB962C8B-B14F-4D97-AF65-F5344CB8AC3E}">
        <p14:creationId xmlns:p14="http://schemas.microsoft.com/office/powerpoint/2010/main" val="1218973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39700E-B9D8-4B50-9D49-E8A92B4D72F4}" type="datetimeFigureOut">
              <a:rPr lang="en-US" smtClean="0"/>
              <a:t>21/10/2022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26677-F58A-41AD-823B-29E7AF1499FD}" type="slidenum">
              <a:rPr lang="en-US" smtClean="0"/>
              <a:t>‹#›</a:t>
            </a:fld>
            <a:endParaRPr lang="en-US"/>
          </a:p>
        </p:txBody>
      </p:sp>
    </p:spTree>
    <p:extLst>
      <p:ext uri="{BB962C8B-B14F-4D97-AF65-F5344CB8AC3E}">
        <p14:creationId xmlns:p14="http://schemas.microsoft.com/office/powerpoint/2010/main" val="397999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39700E-B9D8-4B50-9D49-E8A92B4D72F4}" type="datetimeFigureOut">
              <a:rPr lang="en-US" smtClean="0"/>
              <a:t>21/10/2022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26677-F58A-41AD-823B-29E7AF1499FD}" type="slidenum">
              <a:rPr lang="en-US" smtClean="0"/>
              <a:t>‹#›</a:t>
            </a:fld>
            <a:endParaRPr lang="en-US"/>
          </a:p>
        </p:txBody>
      </p:sp>
    </p:spTree>
    <p:extLst>
      <p:ext uri="{BB962C8B-B14F-4D97-AF65-F5344CB8AC3E}">
        <p14:creationId xmlns:p14="http://schemas.microsoft.com/office/powerpoint/2010/main" val="177850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39700E-B9D8-4B50-9D49-E8A92B4D72F4}" type="datetimeFigureOut">
              <a:rPr lang="en-US" smtClean="0"/>
              <a:t>21/10/2022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26677-F58A-41AD-823B-29E7AF1499FD}" type="slidenum">
              <a:rPr lang="en-US" smtClean="0"/>
              <a:t>‹#›</a:t>
            </a:fld>
            <a:endParaRPr lang="en-US"/>
          </a:p>
        </p:txBody>
      </p:sp>
    </p:spTree>
    <p:extLst>
      <p:ext uri="{BB962C8B-B14F-4D97-AF65-F5344CB8AC3E}">
        <p14:creationId xmlns:p14="http://schemas.microsoft.com/office/powerpoint/2010/main" val="3681988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39700E-B9D8-4B50-9D49-E8A92B4D72F4}" type="datetimeFigureOut">
              <a:rPr lang="en-US" smtClean="0"/>
              <a:t>21/10/2022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26677-F58A-41AD-823B-29E7AF1499FD}" type="slidenum">
              <a:rPr lang="en-US" smtClean="0"/>
              <a:t>‹#›</a:t>
            </a:fld>
            <a:endParaRPr lang="en-US"/>
          </a:p>
        </p:txBody>
      </p:sp>
    </p:spTree>
    <p:extLst>
      <p:ext uri="{BB962C8B-B14F-4D97-AF65-F5344CB8AC3E}">
        <p14:creationId xmlns:p14="http://schemas.microsoft.com/office/powerpoint/2010/main" val="1476694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39700E-B9D8-4B50-9D49-E8A92B4D72F4}" type="datetimeFigureOut">
              <a:rPr lang="en-US" smtClean="0"/>
              <a:t>21/10/2022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C26677-F58A-41AD-823B-29E7AF1499FD}" type="slidenum">
              <a:rPr lang="en-US" smtClean="0"/>
              <a:t>‹#›</a:t>
            </a:fld>
            <a:endParaRPr lang="en-US"/>
          </a:p>
        </p:txBody>
      </p:sp>
    </p:spTree>
    <p:extLst>
      <p:ext uri="{BB962C8B-B14F-4D97-AF65-F5344CB8AC3E}">
        <p14:creationId xmlns:p14="http://schemas.microsoft.com/office/powerpoint/2010/main" val="528823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39700E-B9D8-4B50-9D49-E8A92B4D72F4}" type="datetimeFigureOut">
              <a:rPr lang="en-US" smtClean="0"/>
              <a:t>21/10/2022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C26677-F58A-41AD-823B-29E7AF1499FD}" type="slidenum">
              <a:rPr lang="en-US" smtClean="0"/>
              <a:t>‹#›</a:t>
            </a:fld>
            <a:endParaRPr lang="en-US"/>
          </a:p>
        </p:txBody>
      </p:sp>
    </p:spTree>
    <p:extLst>
      <p:ext uri="{BB962C8B-B14F-4D97-AF65-F5344CB8AC3E}">
        <p14:creationId xmlns:p14="http://schemas.microsoft.com/office/powerpoint/2010/main" val="3143781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39700E-B9D8-4B50-9D49-E8A92B4D72F4}" type="datetimeFigureOut">
              <a:rPr lang="en-US" smtClean="0"/>
              <a:t>21/10/2022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C26677-F58A-41AD-823B-29E7AF1499FD}" type="slidenum">
              <a:rPr lang="en-US" smtClean="0"/>
              <a:t>‹#›</a:t>
            </a:fld>
            <a:endParaRPr lang="en-US"/>
          </a:p>
        </p:txBody>
      </p:sp>
    </p:spTree>
    <p:extLst>
      <p:ext uri="{BB962C8B-B14F-4D97-AF65-F5344CB8AC3E}">
        <p14:creationId xmlns:p14="http://schemas.microsoft.com/office/powerpoint/2010/main" val="3996381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39700E-B9D8-4B50-9D49-E8A92B4D72F4}" type="datetimeFigureOut">
              <a:rPr lang="en-US" smtClean="0"/>
              <a:t>21/10/2022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C26677-F58A-41AD-823B-29E7AF1499FD}" type="slidenum">
              <a:rPr lang="en-US" smtClean="0"/>
              <a:t>‹#›</a:t>
            </a:fld>
            <a:endParaRPr lang="en-US"/>
          </a:p>
        </p:txBody>
      </p:sp>
    </p:spTree>
    <p:extLst>
      <p:ext uri="{BB962C8B-B14F-4D97-AF65-F5344CB8AC3E}">
        <p14:creationId xmlns:p14="http://schemas.microsoft.com/office/powerpoint/2010/main" val="4007191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339700E-B9D8-4B50-9D49-E8A92B4D72F4}" type="datetimeFigureOut">
              <a:rPr lang="en-US" smtClean="0"/>
              <a:t>21/10/2022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C26677-F58A-41AD-823B-29E7AF1499FD}" type="slidenum">
              <a:rPr lang="en-US" smtClean="0"/>
              <a:t>‹#›</a:t>
            </a:fld>
            <a:endParaRPr lang="en-US"/>
          </a:p>
        </p:txBody>
      </p:sp>
    </p:spTree>
    <p:extLst>
      <p:ext uri="{BB962C8B-B14F-4D97-AF65-F5344CB8AC3E}">
        <p14:creationId xmlns:p14="http://schemas.microsoft.com/office/powerpoint/2010/main" val="530432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339700E-B9D8-4B50-9D49-E8A92B4D72F4}" type="datetimeFigureOut">
              <a:rPr lang="en-US" smtClean="0"/>
              <a:t>21/10/2022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C26677-F58A-41AD-823B-29E7AF1499FD}" type="slidenum">
              <a:rPr lang="en-US" smtClean="0"/>
              <a:t>‹#›</a:t>
            </a:fld>
            <a:endParaRPr lang="en-US"/>
          </a:p>
        </p:txBody>
      </p:sp>
    </p:spTree>
    <p:extLst>
      <p:ext uri="{BB962C8B-B14F-4D97-AF65-F5344CB8AC3E}">
        <p14:creationId xmlns:p14="http://schemas.microsoft.com/office/powerpoint/2010/main" val="25892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39700E-B9D8-4B50-9D49-E8A92B4D72F4}" type="datetimeFigureOut">
              <a:rPr lang="en-US" smtClean="0"/>
              <a:t>21/10/2022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26677-F58A-41AD-823B-29E7AF1499FD}" type="slidenum">
              <a:rPr lang="en-US" smtClean="0"/>
              <a:t>‹#›</a:t>
            </a:fld>
            <a:endParaRPr lang="en-US"/>
          </a:p>
        </p:txBody>
      </p:sp>
    </p:spTree>
    <p:extLst>
      <p:ext uri="{BB962C8B-B14F-4D97-AF65-F5344CB8AC3E}">
        <p14:creationId xmlns:p14="http://schemas.microsoft.com/office/powerpoint/2010/main" val="85914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13954"/>
            <a:ext cx="12192000" cy="2554545"/>
          </a:xfrm>
          <a:prstGeom prst="rect">
            <a:avLst/>
          </a:prstGeom>
          <a:noFill/>
        </p:spPr>
        <p:txBody>
          <a:bodyPr wrap="square" rtlCol="0">
            <a:spAutoFit/>
          </a:bodyPr>
          <a:lstStyle/>
          <a:p>
            <a:r>
              <a:rPr lang="vi-VN" sz="3200" b="1" dirty="0">
                <a:latin typeface="+mj-lt"/>
              </a:rPr>
              <a:t>Giúp trẻ cải thiện trí nhớ</a:t>
            </a:r>
            <a:r>
              <a:rPr lang="vi-VN" sz="3200" dirty="0">
                <a:latin typeface="+mj-lt"/>
              </a:rPr>
              <a:t>: nhiều nghiên cứu đã chỉ ra rằng, ngủ trưa có vai trò trong việc giúp chúng ta tập trung, đồng thời tăng cường tuần hoàn máu lên não nhanh hơn. Với tác dụng tăng cường trí nhớ, một giấc ngủ trưa ở trẻ đúng giờ, sau bữa ăn giúp trẻ có khả năng ghi nhớ tốt hơn những đứa trẻ khác.</a:t>
            </a:r>
            <a:endParaRPr lang="en-US" sz="3200" dirty="0">
              <a:latin typeface="+mj-lt"/>
            </a:endParaRPr>
          </a:p>
        </p:txBody>
      </p:sp>
      <p:pic>
        <p:nvPicPr>
          <p:cNvPr id="3" name="Picture 2"/>
          <p:cNvPicPr>
            <a:picLocks noChangeAspect="1"/>
          </p:cNvPicPr>
          <p:nvPr/>
        </p:nvPicPr>
        <p:blipFill>
          <a:blip r:embed="rId2"/>
          <a:stretch>
            <a:fillRect/>
          </a:stretch>
        </p:blipFill>
        <p:spPr>
          <a:xfrm>
            <a:off x="0" y="3168498"/>
            <a:ext cx="6222274" cy="3689501"/>
          </a:xfrm>
          <a:prstGeom prst="rect">
            <a:avLst/>
          </a:prstGeom>
        </p:spPr>
      </p:pic>
      <p:pic>
        <p:nvPicPr>
          <p:cNvPr id="4" name="Picture 3"/>
          <p:cNvPicPr>
            <a:picLocks noChangeAspect="1"/>
          </p:cNvPicPr>
          <p:nvPr/>
        </p:nvPicPr>
        <p:blipFill>
          <a:blip r:embed="rId3"/>
          <a:stretch>
            <a:fillRect/>
          </a:stretch>
        </p:blipFill>
        <p:spPr>
          <a:xfrm>
            <a:off x="5891349" y="3168498"/>
            <a:ext cx="6300651" cy="3689502"/>
          </a:xfrm>
          <a:prstGeom prst="rect">
            <a:avLst/>
          </a:prstGeom>
        </p:spPr>
      </p:pic>
    </p:spTree>
    <p:extLst>
      <p:ext uri="{BB962C8B-B14F-4D97-AF65-F5344CB8AC3E}">
        <p14:creationId xmlns:p14="http://schemas.microsoft.com/office/powerpoint/2010/main" val="2722258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22514"/>
            <a:ext cx="1219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Giờ</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ngủ</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trưa</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bé</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lớp</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4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tuổi</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a:t>
            </a:r>
          </a:p>
        </p:txBody>
      </p:sp>
      <p:pic>
        <p:nvPicPr>
          <p:cNvPr id="5" name="Picture 4"/>
          <p:cNvPicPr>
            <a:picLocks noChangeAspect="1"/>
          </p:cNvPicPr>
          <p:nvPr/>
        </p:nvPicPr>
        <p:blipFill>
          <a:blip r:embed="rId2"/>
          <a:stretch>
            <a:fillRect/>
          </a:stretch>
        </p:blipFill>
        <p:spPr>
          <a:xfrm>
            <a:off x="0" y="1580606"/>
            <a:ext cx="6230983" cy="5169540"/>
          </a:xfrm>
          <a:prstGeom prst="rect">
            <a:avLst/>
          </a:prstGeom>
        </p:spPr>
      </p:pic>
      <p:pic>
        <p:nvPicPr>
          <p:cNvPr id="6" name="Picture 5"/>
          <p:cNvPicPr>
            <a:picLocks noChangeAspect="1"/>
          </p:cNvPicPr>
          <p:nvPr/>
        </p:nvPicPr>
        <p:blipFill>
          <a:blip r:embed="rId3"/>
          <a:stretch>
            <a:fillRect/>
          </a:stretch>
        </p:blipFill>
        <p:spPr>
          <a:xfrm>
            <a:off x="6230983" y="1580606"/>
            <a:ext cx="5961017" cy="5169540"/>
          </a:xfrm>
          <a:prstGeom prst="rect">
            <a:avLst/>
          </a:prstGeom>
        </p:spPr>
      </p:pic>
    </p:spTree>
    <p:extLst>
      <p:ext uri="{BB962C8B-B14F-4D97-AF65-F5344CB8AC3E}">
        <p14:creationId xmlns:p14="http://schemas.microsoft.com/office/powerpoint/2010/main" val="8022617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84</Words>
  <Application>Microsoft Office PowerPoint</Application>
  <PresentationFormat>Widescreen</PresentationFormat>
  <Paragraphs>2</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8</cp:revision>
  <dcterms:created xsi:type="dcterms:W3CDTF">2022-10-21T08:08:29Z</dcterms:created>
  <dcterms:modified xsi:type="dcterms:W3CDTF">2022-10-21T08:17:11Z</dcterms:modified>
</cp:coreProperties>
</file>